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llon, Chris" userId="77e3d1de-b505-41ea-ba54-924064dff360" providerId="ADAL" clId="{96FC016B-946A-4568-A4A3-9154B35434D0}"/>
    <pc:docChg chg="modSld">
      <pc:chgData name="Fallon, Chris" userId="77e3d1de-b505-41ea-ba54-924064dff360" providerId="ADAL" clId="{96FC016B-946A-4568-A4A3-9154B35434D0}" dt="2020-05-07T14:26:11.018" v="15" actId="12"/>
      <pc:docMkLst>
        <pc:docMk/>
      </pc:docMkLst>
      <pc:sldChg chg="modSp mod">
        <pc:chgData name="Fallon, Chris" userId="77e3d1de-b505-41ea-ba54-924064dff360" providerId="ADAL" clId="{96FC016B-946A-4568-A4A3-9154B35434D0}" dt="2020-05-07T14:25:03.678" v="8" actId="1076"/>
        <pc:sldMkLst>
          <pc:docMk/>
          <pc:sldMk cId="0" sldId="256"/>
        </pc:sldMkLst>
        <pc:spChg chg="mod">
          <ac:chgData name="Fallon, Chris" userId="77e3d1de-b505-41ea-ba54-924064dff360" providerId="ADAL" clId="{96FC016B-946A-4568-A4A3-9154B35434D0}" dt="2020-05-07T14:24:15.815" v="6" actId="255"/>
          <ac:spMkLst>
            <pc:docMk/>
            <pc:sldMk cId="0" sldId="256"/>
            <ac:spMk id="3" creationId="{00000000-0000-0000-0000-000000000000}"/>
          </ac:spMkLst>
        </pc:spChg>
        <pc:picChg chg="mod">
          <ac:chgData name="Fallon, Chris" userId="77e3d1de-b505-41ea-ba54-924064dff360" providerId="ADAL" clId="{96FC016B-946A-4568-A4A3-9154B35434D0}" dt="2020-05-07T14:24:57.022" v="7" actId="1076"/>
          <ac:picMkLst>
            <pc:docMk/>
            <pc:sldMk cId="0" sldId="256"/>
            <ac:picMk id="4" creationId="{00000000-0000-0000-0000-000000000000}"/>
          </ac:picMkLst>
        </pc:picChg>
        <pc:picChg chg="mod">
          <ac:chgData name="Fallon, Chris" userId="77e3d1de-b505-41ea-ba54-924064dff360" providerId="ADAL" clId="{96FC016B-946A-4568-A4A3-9154B35434D0}" dt="2020-05-07T14:25:03.678" v="8" actId="1076"/>
          <ac:picMkLst>
            <pc:docMk/>
            <pc:sldMk cId="0" sldId="256"/>
            <ac:picMk id="6" creationId="{00000000-0000-0000-0000-000000000000}"/>
          </ac:picMkLst>
        </pc:picChg>
      </pc:sldChg>
      <pc:sldChg chg="modSp mod">
        <pc:chgData name="Fallon, Chris" userId="77e3d1de-b505-41ea-ba54-924064dff360" providerId="ADAL" clId="{96FC016B-946A-4568-A4A3-9154B35434D0}" dt="2020-05-07T14:26:11.018" v="15" actId="12"/>
        <pc:sldMkLst>
          <pc:docMk/>
          <pc:sldMk cId="0" sldId="267"/>
        </pc:sldMkLst>
        <pc:spChg chg="mod">
          <ac:chgData name="Fallon, Chris" userId="77e3d1de-b505-41ea-ba54-924064dff360" providerId="ADAL" clId="{96FC016B-946A-4568-A4A3-9154B35434D0}" dt="2020-05-07T14:25:54.405" v="13" actId="255"/>
          <ac:spMkLst>
            <pc:docMk/>
            <pc:sldMk cId="0" sldId="267"/>
            <ac:spMk id="4" creationId="{00000000-0000-0000-0000-000000000000}"/>
          </ac:spMkLst>
        </pc:spChg>
        <pc:spChg chg="mod">
          <ac:chgData name="Fallon, Chris" userId="77e3d1de-b505-41ea-ba54-924064dff360" providerId="ADAL" clId="{96FC016B-946A-4568-A4A3-9154B35434D0}" dt="2020-05-07T14:26:11.018" v="15" actId="12"/>
          <ac:spMkLst>
            <pc:docMk/>
            <pc:sldMk cId="0" sldId="267"/>
            <ac:spMk id="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90B6A678-7231-48ED-B1D0-6522020E47CE}" type="datetimeFigureOut">
              <a:rPr lang="en-US" smtClean="0"/>
              <a:t>5/7/2020</a:t>
            </a:fld>
            <a:endParaRPr lang="en-IE"/>
          </a:p>
        </p:txBody>
      </p:sp>
      <p:sp>
        <p:nvSpPr>
          <p:cNvPr id="19" name="Footer Placeholder 18"/>
          <p:cNvSpPr>
            <a:spLocks noGrp="1"/>
          </p:cNvSpPr>
          <p:nvPr>
            <p:ph type="ftr" sz="quarter" idx="11"/>
          </p:nvPr>
        </p:nvSpPr>
        <p:spPr/>
        <p:txBody>
          <a:bodyPr/>
          <a:lstStyle/>
          <a:p>
            <a:endParaRPr lang="en-IE"/>
          </a:p>
        </p:txBody>
      </p:sp>
      <p:sp>
        <p:nvSpPr>
          <p:cNvPr id="27" name="Slide Number Placeholder 26"/>
          <p:cNvSpPr>
            <a:spLocks noGrp="1"/>
          </p:cNvSpPr>
          <p:nvPr>
            <p:ph type="sldNum" sz="quarter" idx="12"/>
          </p:nvPr>
        </p:nvSpPr>
        <p:spPr/>
        <p:txBody>
          <a:bodyPr/>
          <a:lstStyle/>
          <a:p>
            <a:fld id="{1B430B8B-9357-49C1-8717-5F2D196C363A}" type="slidenum">
              <a:rPr lang="en-IE" smtClean="0"/>
              <a:t>‹#›</a:t>
            </a:fld>
            <a:endParaRPr lang="en-IE"/>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0B6A678-7231-48ED-B1D0-6522020E47CE}" type="datetimeFigureOut">
              <a:rPr lang="en-US" smtClean="0"/>
              <a:t>5/7/2020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B430B8B-9357-49C1-8717-5F2D196C363A}" type="slidenum">
              <a:rPr lang="en-IE" smtClean="0"/>
              <a:t>‹#›</a:t>
            </a:fld>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0B6A678-7231-48ED-B1D0-6522020E47CE}" type="datetimeFigureOut">
              <a:rPr lang="en-US" smtClean="0"/>
              <a:t>5/7/2020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B430B8B-9357-49C1-8717-5F2D196C363A}" type="slidenum">
              <a:rPr lang="en-IE" smtClean="0"/>
              <a:t>‹#›</a:t>
            </a:fld>
            <a:endParaRPr lang="en-I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0B6A678-7231-48ED-B1D0-6522020E47CE}" type="datetimeFigureOut">
              <a:rPr lang="en-US" smtClean="0"/>
              <a:t>5/7/2020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B430B8B-9357-49C1-8717-5F2D196C363A}" type="slidenum">
              <a:rPr lang="en-IE" smtClean="0"/>
              <a:t>‹#›</a:t>
            </a:fld>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0B6A678-7231-48ED-B1D0-6522020E47CE}" type="datetimeFigureOut">
              <a:rPr lang="en-US" smtClean="0"/>
              <a:t>5/7/2020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1B430B8B-9357-49C1-8717-5F2D196C363A}" type="slidenum">
              <a:rPr lang="en-IE" smtClean="0"/>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90B6A678-7231-48ED-B1D0-6522020E47CE}" type="datetimeFigureOut">
              <a:rPr lang="en-US" smtClean="0"/>
              <a:t>5/7/2020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1B430B8B-9357-49C1-8717-5F2D196C363A}" type="slidenum">
              <a:rPr lang="en-IE" smtClean="0"/>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B6A678-7231-48ED-B1D0-6522020E47CE}" type="datetimeFigureOut">
              <a:rPr lang="en-US" smtClean="0"/>
              <a:t>5/7/2020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1B430B8B-9357-49C1-8717-5F2D196C363A}" type="slidenum">
              <a:rPr lang="en-IE" smtClean="0"/>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0B6A678-7231-48ED-B1D0-6522020E47CE}" type="datetimeFigureOut">
              <a:rPr lang="en-US" smtClean="0"/>
              <a:t>5/7/2020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B430B8B-9357-49C1-8717-5F2D196C363A}" type="slidenum">
              <a:rPr lang="en-IE" smtClean="0"/>
              <a:t>‹#›</a:t>
            </a:fld>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0B6A678-7231-48ED-B1D0-6522020E47CE}" type="datetimeFigureOut">
              <a:rPr lang="en-US" smtClean="0"/>
              <a:t>5/7/2020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a:xfrm>
            <a:off x="8077200" y="6356350"/>
            <a:ext cx="609600" cy="365125"/>
          </a:xfrm>
        </p:spPr>
        <p:txBody>
          <a:bodyPr/>
          <a:lstStyle/>
          <a:p>
            <a:fld id="{1B430B8B-9357-49C1-8717-5F2D196C363A}" type="slidenum">
              <a:rPr lang="en-IE" smtClean="0"/>
              <a:t>‹#›</a:t>
            </a:fld>
            <a:endParaRPr lang="en-IE"/>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0B6A678-7231-48ED-B1D0-6522020E47CE}" type="datetimeFigureOut">
              <a:rPr lang="en-US" smtClean="0"/>
              <a:t>5/7/2020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B430B8B-9357-49C1-8717-5F2D196C363A}" type="slidenum">
              <a:rPr lang="en-IE" smtClean="0"/>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0B6A678-7231-48ED-B1D0-6522020E47CE}" type="datetimeFigureOut">
              <a:rPr lang="en-US" smtClean="0"/>
              <a:t>5/7/2020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B430B8B-9357-49C1-8717-5F2D196C363A}" type="slidenum">
              <a:rPr lang="en-IE" smtClean="0"/>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0B6A678-7231-48ED-B1D0-6522020E47CE}" type="datetimeFigureOut">
              <a:rPr lang="en-US" smtClean="0"/>
              <a:t>5/7/2020</a:t>
            </a:fld>
            <a:endParaRPr lang="en-IE"/>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E"/>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B430B8B-9357-49C1-8717-5F2D196C363A}" type="slidenum">
              <a:rPr lang="en-IE" smtClean="0"/>
              <a:t>‹#›</a:t>
            </a:fld>
            <a:endParaRPr lang="en-IE"/>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lh6.googleusercontent.com/-uv9E2i2fuTk/TW5QU7pMrMI/AAAAAAAAE2I/BBNW6abEAiI/s1600/rosary+craft.jp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rosary-beads-web.jpg"/>
          <p:cNvPicPr>
            <a:picLocks noChangeAspect="1"/>
          </p:cNvPicPr>
          <p:nvPr/>
        </p:nvPicPr>
        <p:blipFill>
          <a:blip r:embed="rId2"/>
          <a:stretch>
            <a:fillRect/>
          </a:stretch>
        </p:blipFill>
        <p:spPr>
          <a:xfrm>
            <a:off x="7220322" y="3754672"/>
            <a:ext cx="1872208" cy="1839943"/>
          </a:xfrm>
          <a:prstGeom prst="rect">
            <a:avLst/>
          </a:prstGeom>
        </p:spPr>
      </p:pic>
      <p:sp>
        <p:nvSpPr>
          <p:cNvPr id="3" name="Title 2"/>
          <p:cNvSpPr>
            <a:spLocks noGrp="1"/>
          </p:cNvSpPr>
          <p:nvPr>
            <p:ph type="title"/>
          </p:nvPr>
        </p:nvSpPr>
        <p:spPr>
          <a:xfrm>
            <a:off x="179512" y="1138394"/>
            <a:ext cx="8305800" cy="4581212"/>
          </a:xfrm>
        </p:spPr>
        <p:txBody>
          <a:bodyPr>
            <a:noAutofit/>
          </a:bodyPr>
          <a:lstStyle/>
          <a:p>
            <a:r>
              <a:rPr lang="en-GB" sz="4400" dirty="0"/>
              <a:t>Join us for a live stream Rosary </a:t>
            </a:r>
            <a:br>
              <a:rPr lang="en-GB" sz="4400" dirty="0"/>
            </a:br>
            <a:r>
              <a:rPr lang="en-GB" sz="4400" dirty="0"/>
              <a:t>at 12 noon on 15</a:t>
            </a:r>
            <a:r>
              <a:rPr lang="en-GB" sz="4400" baseline="30000" dirty="0"/>
              <a:t>th</a:t>
            </a:r>
            <a:r>
              <a:rPr lang="en-GB" sz="4400" dirty="0"/>
              <a:t> May, the</a:t>
            </a:r>
            <a:br>
              <a:rPr lang="en-GB" sz="4400" dirty="0"/>
            </a:br>
            <a:r>
              <a:rPr lang="en-GB" sz="4400" dirty="0"/>
              <a:t>Feast of Our Lady of Fatima.</a:t>
            </a:r>
            <a:br>
              <a:rPr lang="en-GB" sz="4400" dirty="0"/>
            </a:br>
            <a:r>
              <a:rPr lang="en-GB" sz="4400" dirty="0"/>
              <a:t>There will be prayers, songs </a:t>
            </a:r>
            <a:br>
              <a:rPr lang="en-GB" sz="4400" dirty="0"/>
            </a:br>
            <a:r>
              <a:rPr lang="en-GB" sz="4400" dirty="0"/>
              <a:t>and crowning of Our Lady.</a:t>
            </a:r>
            <a:br>
              <a:rPr lang="en-GB" sz="4400" dirty="0"/>
            </a:br>
            <a:r>
              <a:rPr lang="en-GB" sz="4400" dirty="0"/>
              <a:t>All welcome at our website www.ourladyqueenof martyrs.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0322" y="1164081"/>
            <a:ext cx="1923678" cy="25649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428596" y="428604"/>
            <a:ext cx="8463884" cy="415498"/>
          </a:xfrm>
          <a:prstGeom prst="rect">
            <a:avLst/>
          </a:prstGeom>
          <a:noFill/>
        </p:spPr>
        <p:txBody>
          <a:bodyPr wrap="square" rtlCol="0">
            <a:spAutoFit/>
          </a:bodyPr>
          <a:lstStyle/>
          <a:p>
            <a:pPr algn="ctr"/>
            <a:r>
              <a:rPr lang="en-IE" sz="2100" dirty="0"/>
              <a:t>Home Activity for Little Church Children - Make your own Rosary Beads</a:t>
            </a:r>
          </a:p>
        </p:txBody>
      </p:sp>
      <p:pic>
        <p:nvPicPr>
          <p:cNvPr id="1027" name="Picture 3" descr="https://lh6.googleusercontent.com/-uv9E2i2fuTk/TW5QU7pMrMI/AAAAAAAAE2I/BBNW6abEAiI/s400/rosary+craft.jpg">
            <a:hlinkClick r:id="rId2"/>
          </p:cNvPr>
          <p:cNvPicPr>
            <a:picLocks noChangeAspect="1" noChangeArrowheads="1"/>
          </p:cNvPicPr>
          <p:nvPr/>
        </p:nvPicPr>
        <p:blipFill>
          <a:blip r:embed="rId3"/>
          <a:srcRect/>
          <a:stretch>
            <a:fillRect/>
          </a:stretch>
        </p:blipFill>
        <p:spPr bwMode="auto">
          <a:xfrm>
            <a:off x="3428992" y="928670"/>
            <a:ext cx="2643206" cy="2312805"/>
          </a:xfrm>
          <a:prstGeom prst="rect">
            <a:avLst/>
          </a:prstGeom>
          <a:noFill/>
        </p:spPr>
      </p:pic>
      <p:sp>
        <p:nvSpPr>
          <p:cNvPr id="6" name="TextBox 5"/>
          <p:cNvSpPr txBox="1"/>
          <p:nvPr/>
        </p:nvSpPr>
        <p:spPr>
          <a:xfrm>
            <a:off x="357158" y="1142984"/>
            <a:ext cx="3000396" cy="1200329"/>
          </a:xfrm>
          <a:prstGeom prst="rect">
            <a:avLst/>
          </a:prstGeom>
          <a:noFill/>
        </p:spPr>
        <p:txBody>
          <a:bodyPr wrap="square" rtlCol="0">
            <a:spAutoFit/>
          </a:bodyPr>
          <a:lstStyle/>
          <a:p>
            <a:r>
              <a:rPr lang="en-IE" dirty="0"/>
              <a:t>You will need:</a:t>
            </a:r>
          </a:p>
          <a:p>
            <a:pPr marL="285750" indent="-285750">
              <a:buFont typeface="Arial" panose="020B0604020202020204" pitchFamily="34" charset="0"/>
              <a:buChar char="•"/>
            </a:pPr>
            <a:r>
              <a:rPr lang="en-IE" dirty="0"/>
              <a:t>Pipe cleaners</a:t>
            </a:r>
          </a:p>
          <a:p>
            <a:pPr marL="285750" indent="-285750">
              <a:buFont typeface="Arial" panose="020B0604020202020204" pitchFamily="34" charset="0"/>
              <a:buChar char="•"/>
            </a:pPr>
            <a:r>
              <a:rPr lang="en-IE" dirty="0"/>
              <a:t>Small craft beads</a:t>
            </a:r>
          </a:p>
          <a:p>
            <a:pPr marL="285750" indent="-285750">
              <a:buFont typeface="Arial" panose="020B0604020202020204" pitchFamily="34" charset="0"/>
              <a:buChar char="•"/>
            </a:pPr>
            <a:r>
              <a:rPr lang="en-IE" dirty="0"/>
              <a:t>Scissors</a:t>
            </a:r>
          </a:p>
        </p:txBody>
      </p:sp>
      <p:sp>
        <p:nvSpPr>
          <p:cNvPr id="7" name="TextBox 6"/>
          <p:cNvSpPr txBox="1"/>
          <p:nvPr/>
        </p:nvSpPr>
        <p:spPr>
          <a:xfrm>
            <a:off x="428596" y="4071942"/>
            <a:ext cx="8215370" cy="2308324"/>
          </a:xfrm>
          <a:prstGeom prst="rect">
            <a:avLst/>
          </a:prstGeom>
          <a:noFill/>
        </p:spPr>
        <p:txBody>
          <a:bodyPr wrap="square" rtlCol="0">
            <a:spAutoFit/>
          </a:bodyPr>
          <a:lstStyle/>
          <a:p>
            <a:pPr marL="285750" indent="-285750">
              <a:buFont typeface="Arial" pitchFamily="34" charset="0"/>
              <a:buChar char="•"/>
            </a:pPr>
            <a:r>
              <a:rPr lang="en-IE" dirty="0"/>
              <a:t>Place 10 beads of your choice onto a pipe cleaner for the Hail Marys</a:t>
            </a:r>
          </a:p>
          <a:p>
            <a:pPr marL="285750" indent="-285750">
              <a:buFont typeface="Arial" pitchFamily="34" charset="0"/>
              <a:buChar char="•"/>
            </a:pPr>
            <a:r>
              <a:rPr lang="en-IE" dirty="0"/>
              <a:t>Bring the pipe cleaner around into a circle and twist it shut</a:t>
            </a:r>
          </a:p>
          <a:p>
            <a:pPr marL="285750" indent="-285750">
              <a:buFont typeface="Arial" pitchFamily="34" charset="0"/>
              <a:buChar char="•"/>
            </a:pPr>
            <a:r>
              <a:rPr lang="en-IE" dirty="0"/>
              <a:t>Place on one more bead for the Our Father</a:t>
            </a:r>
          </a:p>
          <a:p>
            <a:pPr marL="285750" indent="-285750">
              <a:buFont typeface="Arial" pitchFamily="34" charset="0"/>
              <a:buChar char="•"/>
            </a:pPr>
            <a:r>
              <a:rPr lang="en-IE" dirty="0"/>
              <a:t>Cut off the extra piece and twist it around to make the cross, trim off the excess where necessary. </a:t>
            </a:r>
          </a:p>
          <a:p>
            <a:pPr marL="285750" indent="-285750">
              <a:buFont typeface="Arial" pitchFamily="34" charset="0"/>
              <a:buChar char="•"/>
            </a:pPr>
            <a:endParaRPr lang="en-IE" dirty="0"/>
          </a:p>
          <a:p>
            <a:r>
              <a:rPr lang="en-IE" dirty="0"/>
              <a:t>Please join us for a live stream Rosary on 15</a:t>
            </a:r>
            <a:r>
              <a:rPr lang="en-IE" baseline="30000" dirty="0"/>
              <a:t>th</a:t>
            </a:r>
            <a:r>
              <a:rPr lang="en-IE" dirty="0"/>
              <a:t> May at 12 noon followed by crowning of Our Lady. All welcome at our website www.</a:t>
            </a:r>
            <a:r>
              <a:rPr lang="en-GB" dirty="0" err="1"/>
              <a:t>ourladyqueenof</a:t>
            </a:r>
            <a:r>
              <a:rPr lang="en-GB" dirty="0"/>
              <a:t> martyrs.</a:t>
            </a:r>
            <a:endParaRPr lang="en-IE"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B0CA4FD28E584FB0F7881A5A4393FF" ma:contentTypeVersion="10" ma:contentTypeDescription="Create a new document." ma:contentTypeScope="" ma:versionID="765f4e0305fc4818417593d7b9e64f0b">
  <xsd:schema xmlns:xsd="http://www.w3.org/2001/XMLSchema" xmlns:xs="http://www.w3.org/2001/XMLSchema" xmlns:p="http://schemas.microsoft.com/office/2006/metadata/properties" xmlns:ns3="c5c6ab0b-b097-4874-8f2c-3ec82894a9c1" targetNamespace="http://schemas.microsoft.com/office/2006/metadata/properties" ma:root="true" ma:fieldsID="641377754d314f90070da527838523c7" ns3:_="">
    <xsd:import namespace="c5c6ab0b-b097-4874-8f2c-3ec82894a9c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c6ab0b-b097-4874-8f2c-3ec82894a9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007D04A-E117-49F3-999B-0DE846E729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c6ab0b-b097-4874-8f2c-3ec82894a9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D46FCC-18FD-4C9B-A8A0-503247348A9D}">
  <ds:schemaRefs>
    <ds:schemaRef ds:uri="http://schemas.microsoft.com/sharepoint/v3/contenttype/forms"/>
  </ds:schemaRefs>
</ds:datastoreItem>
</file>

<file path=customXml/itemProps3.xml><?xml version="1.0" encoding="utf-8"?>
<ds:datastoreItem xmlns:ds="http://schemas.openxmlformats.org/officeDocument/2006/customXml" ds:itemID="{16EC16FA-807A-4921-B5BC-22ABAD8F1CFD}">
  <ds:schemaRefs>
    <ds:schemaRef ds:uri="http://schemas.microsoft.com/office/2006/metadata/properties"/>
    <ds:schemaRef ds:uri="http://schemas.openxmlformats.org/package/2006/metadata/core-properties"/>
    <ds:schemaRef ds:uri="http://schemas.microsoft.com/office/infopath/2007/PartnerControls"/>
    <ds:schemaRef ds:uri="http://purl.org/dc/dcmitype/"/>
    <ds:schemaRef ds:uri="http://schemas.microsoft.com/office/2006/documentManagement/types"/>
    <ds:schemaRef ds:uri="http://purl.org/dc/elements/1.1/"/>
    <ds:schemaRef ds:uri="c5c6ab0b-b097-4874-8f2c-3ec82894a9c1"/>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Flow</Template>
  <TotalTime>170</TotalTime>
  <Words>158</Words>
  <Application>Microsoft Office PowerPoint</Application>
  <PresentationFormat>On-screen Show (4:3)</PresentationFormat>
  <Paragraphs>12</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Constantia</vt:lpstr>
      <vt:lpstr>Wingdings 2</vt:lpstr>
      <vt:lpstr>Flow</vt:lpstr>
      <vt:lpstr>Join us for a live stream Rosary  at 12 noon on 15th May, the Feast of Our Lady of Fatima. There will be prayers, songs  and crowning of Our Lady. All welcome at our website www.ourladyqueenof martyrs.</vt:lpstr>
      <vt:lpstr>PowerPoint Presentation</vt:lpstr>
    </vt:vector>
  </TitlesOfParts>
  <Company>Grange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Rosary Marys Prayer</dc:title>
  <dc:creator>Sandra</dc:creator>
  <cp:lastModifiedBy>Fallon, Chris</cp:lastModifiedBy>
  <cp:revision>18</cp:revision>
  <dcterms:created xsi:type="dcterms:W3CDTF">2012-05-01T11:20:16Z</dcterms:created>
  <dcterms:modified xsi:type="dcterms:W3CDTF">2020-05-07T14:26:19Z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0x010100A4B0CA4FD28E584FB0F7881A5A4393FF</vt:lpwstr>
  </property>
</Properties>
</file>